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84" r:id="rId20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00" Type="http://schemas.openxmlformats.org/officeDocument/2006/relationships/slide" Target="slides/slide12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7" name="Shape 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8" name="Google Shape;4868;g33c5e4031bd_0_7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9" name="Google Shape;4869;g33c5e4031bd_0_75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8.xml"/><Relationship Id="rId2" Type="http://schemas.openxmlformats.org/officeDocument/2006/relationships/notesSlide" Target="../notesSlides/notesSlide129.xml"/></Relationships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0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p69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Questrial"/>
              <a:buNone/>
            </a:pPr>
            <a:r>
              <a:rPr b="0" i="0" lang="zh-CN" sz="4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Subject</a:t>
            </a:r>
            <a:endParaRPr b="0" i="0" sz="4000" u="none" cap="none" strike="noStrik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72" name="Google Shape;4872;p697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ymbol"/>
              <a:buChar char="○"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Blank is NOT a subject.  Rarely do we send an email about nothing.  If an email is about nothing…don’t send it!</a:t>
            </a:r>
            <a:endParaRPr/>
          </a:p>
          <a:p>
            <a:pPr indent="-2794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ymbol"/>
              <a:buChar char="○"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Brief 2-3 Words</a:t>
            </a:r>
            <a:endParaRPr/>
          </a:p>
          <a:p>
            <a:pPr indent="-163576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ymbo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EXAMPLES:</a:t>
            </a:r>
            <a:endParaRPr/>
          </a:p>
          <a:p>
            <a:pPr indent="0" lvl="0" marL="0" marR="0" rtl="0" algn="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Question about test</a:t>
            </a:r>
            <a:endParaRPr/>
          </a:p>
          <a:p>
            <a:pPr indent="0" lvl="0" marL="0" marR="0" rtl="0" algn="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Meet on Monday?</a:t>
            </a:r>
            <a:endParaRPr b="0" i="0" sz="24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